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8640763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43"/>
  </p:normalViewPr>
  <p:slideViewPr>
    <p:cSldViewPr snapToGrid="0" snapToObjects="1" showGuides="1">
      <p:cViewPr varScale="1">
        <p:scale>
          <a:sx n="133" d="100"/>
          <a:sy n="133" d="100"/>
        </p:scale>
        <p:origin x="912" y="192"/>
      </p:cViewPr>
      <p:guideLst>
        <p:guide orient="horz" pos="1851"/>
        <p:guide pos="2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8BF42-F659-F443-BAB5-F94AC16520C9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143000"/>
            <a:ext cx="448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AA88C-8115-984D-9BE4-11D39A93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AA88C-8115-984D-9BE4-11D39A93E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972195"/>
            <a:ext cx="7344649" cy="2068148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120099"/>
            <a:ext cx="6480572" cy="1434227"/>
          </a:xfrm>
        </p:spPr>
        <p:txBody>
          <a:bodyPr/>
          <a:lstStyle>
            <a:lvl1pPr marL="0" indent="0" algn="ctr">
              <a:buNone/>
              <a:defRPr sz="2079"/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16272"/>
            <a:ext cx="1863165" cy="50342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16272"/>
            <a:ext cx="5481484" cy="50342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480983"/>
            <a:ext cx="7452658" cy="247105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3975411"/>
            <a:ext cx="7452658" cy="1299468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6027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2053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808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410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8013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616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21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82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16274"/>
            <a:ext cx="7452658" cy="11482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456229"/>
            <a:ext cx="3655447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169905"/>
            <a:ext cx="3655447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456229"/>
            <a:ext cx="3673450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169905"/>
            <a:ext cx="3673450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55313"/>
            <a:ext cx="4374386" cy="422155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55313"/>
            <a:ext cx="4374386" cy="422155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16274"/>
            <a:ext cx="7452658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581363"/>
            <a:ext cx="7452658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769C-F2EC-974B-8035-00FF7E254E3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505895"/>
            <a:ext cx="2916258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1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92053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013" indent="-198013" algn="l" defTabSz="792053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55256-9C96-BC41-A72C-3175807E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791" y="3092231"/>
            <a:ext cx="4610385" cy="2848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6B2B00-6C82-B042-B112-C9A91E7D39DF}"/>
              </a:ext>
            </a:extLst>
          </p:cNvPr>
          <p:cNvSpPr txBox="1"/>
          <p:nvPr/>
        </p:nvSpPr>
        <p:spPr>
          <a:xfrm>
            <a:off x="57150" y="74228"/>
            <a:ext cx="3378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a) Topography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885A0-65E5-0546-8CFB-26C13161C239}"/>
              </a:ext>
            </a:extLst>
          </p:cNvPr>
          <p:cNvSpPr txBox="1"/>
          <p:nvPr/>
        </p:nvSpPr>
        <p:spPr>
          <a:xfrm>
            <a:off x="4201166" y="69740"/>
            <a:ext cx="3247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b) Vegetation Structure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F383C1-74BD-0744-BC30-EDEC9819E8F7}"/>
              </a:ext>
            </a:extLst>
          </p:cNvPr>
          <p:cNvGrpSpPr/>
          <p:nvPr/>
        </p:nvGrpSpPr>
        <p:grpSpPr>
          <a:xfrm>
            <a:off x="0" y="311391"/>
            <a:ext cx="4155984" cy="2405619"/>
            <a:chOff x="0" y="637658"/>
            <a:chExt cx="4155984" cy="24056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BBC16F-9D98-BF45-80B0-5AB0C8BC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0" y="739441"/>
              <a:ext cx="1294713" cy="7998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09B74-AC99-DC4E-9072-1E5862C0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4729" y="2138037"/>
              <a:ext cx="1294713" cy="7998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4C4824-C696-AD4C-989D-5EC2497A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95867" y="938249"/>
              <a:ext cx="2960117" cy="18286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274EB-C448-EE47-80D5-E7918712C3E2}"/>
                </a:ext>
              </a:extLst>
            </p:cNvPr>
            <p:cNvSpPr txBox="1"/>
            <p:nvPr/>
          </p:nvSpPr>
          <p:spPr>
            <a:xfrm>
              <a:off x="69968" y="637658"/>
              <a:ext cx="11745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Terrain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4E4AB-E12A-AA49-A55B-D744E74445EB}"/>
                </a:ext>
              </a:extLst>
            </p:cNvPr>
            <p:cNvSpPr txBox="1"/>
            <p:nvPr/>
          </p:nvSpPr>
          <p:spPr>
            <a:xfrm>
              <a:off x="74828" y="1864294"/>
              <a:ext cx="1174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Topographic Position Index (TPI)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C04B92-D4C0-4640-8944-12EED2A5F0E3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1575006"/>
              <a:ext cx="0" cy="228374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99D112F-3E72-634C-AC8F-DBC07BB28B0A}"/>
                </a:ext>
              </a:extLst>
            </p:cNvPr>
            <p:cNvSpPr/>
            <p:nvPr/>
          </p:nvSpPr>
          <p:spPr>
            <a:xfrm>
              <a:off x="971550" y="2821781"/>
              <a:ext cx="857250" cy="221496"/>
            </a:xfrm>
            <a:custGeom>
              <a:avLst/>
              <a:gdLst>
                <a:gd name="connsiteX0" fmla="*/ 0 w 857250"/>
                <a:gd name="connsiteY0" fmla="*/ 0 h 221496"/>
                <a:gd name="connsiteX1" fmla="*/ 435769 w 857250"/>
                <a:gd name="connsiteY1" fmla="*/ 221457 h 221496"/>
                <a:gd name="connsiteX2" fmla="*/ 857250 w 857250"/>
                <a:gd name="connsiteY2" fmla="*/ 14288 h 2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221496">
                  <a:moveTo>
                    <a:pt x="0" y="0"/>
                  </a:moveTo>
                  <a:cubicBezTo>
                    <a:pt x="146447" y="109538"/>
                    <a:pt x="292894" y="219076"/>
                    <a:pt x="435769" y="221457"/>
                  </a:cubicBezTo>
                  <a:cubicBezTo>
                    <a:pt x="578644" y="223838"/>
                    <a:pt x="717947" y="119063"/>
                    <a:pt x="857250" y="14288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6737B4-8A3C-D540-8926-1AA0AE6773F5}"/>
              </a:ext>
            </a:extLst>
          </p:cNvPr>
          <p:cNvGrpSpPr/>
          <p:nvPr/>
        </p:nvGrpSpPr>
        <p:grpSpPr>
          <a:xfrm>
            <a:off x="4282892" y="243659"/>
            <a:ext cx="4236337" cy="2466906"/>
            <a:chOff x="5450510" y="536334"/>
            <a:chExt cx="4236337" cy="24669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DFE572-CA87-0344-BF4F-23004A6C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2131" y="1249808"/>
              <a:ext cx="1294713" cy="799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D0E494-D373-7341-A2D1-251B1D72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2128" y="536334"/>
              <a:ext cx="1294713" cy="7998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377C7E-D33C-8342-9EA9-71120416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2133" y="2001869"/>
              <a:ext cx="1294714" cy="7998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647C44-7822-8045-9B44-B0798053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50510" y="655880"/>
              <a:ext cx="2582097" cy="2347360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6E511A-BF65-6D41-AB54-4E25F12F5D4F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853102"/>
              <a:ext cx="0" cy="143127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467423-9D4C-6D4D-940C-F635FAF66691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349455"/>
              <a:ext cx="0" cy="11389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1A9D2F-1CBF-AC4A-83EA-C49A10F1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531684"/>
              <a:ext cx="0" cy="1700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F7E2E6A-AF78-6C4D-A218-5A748642BCE9}"/>
                </a:ext>
              </a:extLst>
            </p:cNvPr>
            <p:cNvSpPr/>
            <p:nvPr/>
          </p:nvSpPr>
          <p:spPr>
            <a:xfrm>
              <a:off x="8202094" y="1911514"/>
              <a:ext cx="549336" cy="497633"/>
            </a:xfrm>
            <a:custGeom>
              <a:avLst/>
              <a:gdLst>
                <a:gd name="connsiteX0" fmla="*/ 521521 w 521521"/>
                <a:gd name="connsiteY0" fmla="*/ 0 h 500660"/>
                <a:gd name="connsiteX1" fmla="*/ 281622 w 521521"/>
                <a:gd name="connsiteY1" fmla="*/ 295529 h 500660"/>
                <a:gd name="connsiteX2" fmla="*/ 0 w 521521"/>
                <a:gd name="connsiteY2" fmla="*/ 500660 h 5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521" h="500660">
                  <a:moveTo>
                    <a:pt x="521521" y="0"/>
                  </a:moveTo>
                  <a:cubicBezTo>
                    <a:pt x="445031" y="106043"/>
                    <a:pt x="368542" y="212086"/>
                    <a:pt x="281622" y="295529"/>
                  </a:cubicBezTo>
                  <a:cubicBezTo>
                    <a:pt x="194702" y="378972"/>
                    <a:pt x="97351" y="439816"/>
                    <a:pt x="0" y="5006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B768F39-06EE-7B4F-A86C-B7C15AAEF792}"/>
                </a:ext>
              </a:extLst>
            </p:cNvPr>
            <p:cNvSpPr/>
            <p:nvPr/>
          </p:nvSpPr>
          <p:spPr>
            <a:xfrm>
              <a:off x="8222646" y="2624989"/>
              <a:ext cx="549336" cy="76768"/>
            </a:xfrm>
            <a:custGeom>
              <a:avLst/>
              <a:gdLst>
                <a:gd name="connsiteX0" fmla="*/ 549336 w 549336"/>
                <a:gd name="connsiteY0" fmla="*/ 0 h 76768"/>
                <a:gd name="connsiteX1" fmla="*/ 246854 w 549336"/>
                <a:gd name="connsiteY1" fmla="*/ 76489 h 76768"/>
                <a:gd name="connsiteX2" fmla="*/ 0 w 549336"/>
                <a:gd name="connsiteY2" fmla="*/ 20860 h 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336" h="76768">
                  <a:moveTo>
                    <a:pt x="549336" y="0"/>
                  </a:moveTo>
                  <a:cubicBezTo>
                    <a:pt x="443873" y="36506"/>
                    <a:pt x="338410" y="73012"/>
                    <a:pt x="246854" y="76489"/>
                  </a:cubicBezTo>
                  <a:cubicBezTo>
                    <a:pt x="155298" y="79966"/>
                    <a:pt x="77649" y="50413"/>
                    <a:pt x="0" y="208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B3E87F-6A61-5A41-9A6D-4FEFAA031DEA}"/>
                </a:ext>
              </a:extLst>
            </p:cNvPr>
            <p:cNvSpPr/>
            <p:nvPr/>
          </p:nvSpPr>
          <p:spPr>
            <a:xfrm>
              <a:off x="8249478" y="1152939"/>
              <a:ext cx="516835" cy="536713"/>
            </a:xfrm>
            <a:custGeom>
              <a:avLst/>
              <a:gdLst>
                <a:gd name="connsiteX0" fmla="*/ 516835 w 516835"/>
                <a:gd name="connsiteY0" fmla="*/ 0 h 536713"/>
                <a:gd name="connsiteX1" fmla="*/ 337931 w 516835"/>
                <a:gd name="connsiteY1" fmla="*/ 178904 h 536713"/>
                <a:gd name="connsiteX2" fmla="*/ 178905 w 516835"/>
                <a:gd name="connsiteY2" fmla="*/ 467139 h 536713"/>
                <a:gd name="connsiteX3" fmla="*/ 0 w 516835"/>
                <a:gd name="connsiteY3" fmla="*/ 536713 h 5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835" h="536713">
                  <a:moveTo>
                    <a:pt x="516835" y="0"/>
                  </a:moveTo>
                  <a:cubicBezTo>
                    <a:pt x="455544" y="50524"/>
                    <a:pt x="394253" y="101048"/>
                    <a:pt x="337931" y="178904"/>
                  </a:cubicBezTo>
                  <a:cubicBezTo>
                    <a:pt x="281609" y="256760"/>
                    <a:pt x="235227" y="407504"/>
                    <a:pt x="178905" y="467139"/>
                  </a:cubicBezTo>
                  <a:cubicBezTo>
                    <a:pt x="122583" y="526774"/>
                    <a:pt x="61291" y="531743"/>
                    <a:pt x="0" y="536713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AEB0616-3559-F74A-AB00-7A25E9C5A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023345" y="3324945"/>
            <a:ext cx="2425603" cy="2425603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A4FEEA-8AEE-E747-9078-E84D55997CC2}"/>
              </a:ext>
            </a:extLst>
          </p:cNvPr>
          <p:cNvSpPr txBox="1"/>
          <p:nvPr/>
        </p:nvSpPr>
        <p:spPr>
          <a:xfrm>
            <a:off x="69968" y="2960308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c) Landscape Classification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8CE7-1765-8B40-895B-279A45EB36E3}"/>
              </a:ext>
            </a:extLst>
          </p:cNvPr>
          <p:cNvGrpSpPr/>
          <p:nvPr/>
        </p:nvGrpSpPr>
        <p:grpSpPr>
          <a:xfrm>
            <a:off x="6477504" y="1414585"/>
            <a:ext cx="371314" cy="974671"/>
            <a:chOff x="6519395" y="1406579"/>
            <a:chExt cx="371314" cy="974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F8A392A-F958-9D42-A248-C9488219F0CD}"/>
                </a:ext>
              </a:extLst>
            </p:cNvPr>
            <p:cNvSpPr/>
            <p:nvPr/>
          </p:nvSpPr>
          <p:spPr>
            <a:xfrm>
              <a:off x="6692847" y="1514475"/>
              <a:ext cx="34978" cy="866775"/>
            </a:xfrm>
            <a:custGeom>
              <a:avLst/>
              <a:gdLst>
                <a:gd name="connsiteX0" fmla="*/ 28628 w 34978"/>
                <a:gd name="connsiteY0" fmla="*/ 866775 h 866775"/>
                <a:gd name="connsiteX1" fmla="*/ 53 w 34978"/>
                <a:gd name="connsiteY1" fmla="*/ 327025 h 866775"/>
                <a:gd name="connsiteX2" fmla="*/ 34978 w 34978"/>
                <a:gd name="connsiteY2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78" h="866775">
                  <a:moveTo>
                    <a:pt x="28628" y="866775"/>
                  </a:moveTo>
                  <a:cubicBezTo>
                    <a:pt x="13811" y="669131"/>
                    <a:pt x="-1005" y="471487"/>
                    <a:pt x="53" y="327025"/>
                  </a:cubicBezTo>
                  <a:cubicBezTo>
                    <a:pt x="1111" y="182563"/>
                    <a:pt x="18044" y="91281"/>
                    <a:pt x="34978" y="0"/>
                  </a:cubicBezTo>
                </a:path>
              </a:pathLst>
            </a:cu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82ACA5-3D86-BC41-952F-342DCD2C4E2C}"/>
                </a:ext>
              </a:extLst>
            </p:cNvPr>
            <p:cNvSpPr/>
            <p:nvPr/>
          </p:nvSpPr>
          <p:spPr>
            <a:xfrm>
              <a:off x="6705600" y="1606550"/>
              <a:ext cx="107950" cy="82550"/>
            </a:xfrm>
            <a:custGeom>
              <a:avLst/>
              <a:gdLst>
                <a:gd name="connsiteX0" fmla="*/ 0 w 107950"/>
                <a:gd name="connsiteY0" fmla="*/ 82550 h 82550"/>
                <a:gd name="connsiteX1" fmla="*/ 53975 w 107950"/>
                <a:gd name="connsiteY1" fmla="*/ 57150 h 82550"/>
                <a:gd name="connsiteX2" fmla="*/ 107950 w 107950"/>
                <a:gd name="connsiteY2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82550">
                  <a:moveTo>
                    <a:pt x="0" y="82550"/>
                  </a:moveTo>
                  <a:cubicBezTo>
                    <a:pt x="17991" y="76729"/>
                    <a:pt x="35983" y="70908"/>
                    <a:pt x="53975" y="57150"/>
                  </a:cubicBezTo>
                  <a:cubicBezTo>
                    <a:pt x="71967" y="43392"/>
                    <a:pt x="89958" y="21696"/>
                    <a:pt x="10795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257FF1-0909-7A4C-BDD9-502103E11FCD}"/>
                </a:ext>
              </a:extLst>
            </p:cNvPr>
            <p:cNvSpPr/>
            <p:nvPr/>
          </p:nvSpPr>
          <p:spPr>
            <a:xfrm>
              <a:off x="6610350" y="1597025"/>
              <a:ext cx="82550" cy="130175"/>
            </a:xfrm>
            <a:custGeom>
              <a:avLst/>
              <a:gdLst>
                <a:gd name="connsiteX0" fmla="*/ 82550 w 82550"/>
                <a:gd name="connsiteY0" fmla="*/ 130175 h 130175"/>
                <a:gd name="connsiteX1" fmla="*/ 28575 w 82550"/>
                <a:gd name="connsiteY1" fmla="*/ 69850 h 130175"/>
                <a:gd name="connsiteX2" fmla="*/ 0 w 82550"/>
                <a:gd name="connsiteY2" fmla="*/ 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30175">
                  <a:moveTo>
                    <a:pt x="82550" y="130175"/>
                  </a:moveTo>
                  <a:cubicBezTo>
                    <a:pt x="62441" y="110860"/>
                    <a:pt x="42333" y="91546"/>
                    <a:pt x="28575" y="69850"/>
                  </a:cubicBezTo>
                  <a:cubicBezTo>
                    <a:pt x="14817" y="48154"/>
                    <a:pt x="7408" y="24077"/>
                    <a:pt x="0" y="0"/>
                  </a:cubicBezTo>
                </a:path>
              </a:pathLst>
            </a:cu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19907-9CC8-7A45-823F-AC6F7CE36B7F}"/>
                </a:ext>
              </a:extLst>
            </p:cNvPr>
            <p:cNvSpPr/>
            <p:nvPr/>
          </p:nvSpPr>
          <p:spPr>
            <a:xfrm>
              <a:off x="6519395" y="1514980"/>
              <a:ext cx="163260" cy="1066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4E2D26-B238-B846-A907-0E2EF8D82E17}"/>
                </a:ext>
              </a:extLst>
            </p:cNvPr>
            <p:cNvSpPr/>
            <p:nvPr/>
          </p:nvSpPr>
          <p:spPr>
            <a:xfrm>
              <a:off x="6602914" y="1406579"/>
              <a:ext cx="263678" cy="1668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9B4195-BD3F-3E40-87D0-A2A6E10EED7C}"/>
                </a:ext>
              </a:extLst>
            </p:cNvPr>
            <p:cNvSpPr/>
            <p:nvPr/>
          </p:nvSpPr>
          <p:spPr>
            <a:xfrm>
              <a:off x="6744431" y="1539367"/>
              <a:ext cx="146278" cy="825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78BFD6-2022-0141-A1E3-43E0A4B4A9DB}"/>
              </a:ext>
            </a:extLst>
          </p:cNvPr>
          <p:cNvGrpSpPr/>
          <p:nvPr/>
        </p:nvGrpSpPr>
        <p:grpSpPr>
          <a:xfrm>
            <a:off x="5802584" y="2069915"/>
            <a:ext cx="333040" cy="278562"/>
            <a:chOff x="5743711" y="2066480"/>
            <a:chExt cx="333040" cy="278562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E09807-7E4F-5342-A4C7-71D767DB0F5E}"/>
                </a:ext>
              </a:extLst>
            </p:cNvPr>
            <p:cNvSpPr/>
            <p:nvPr/>
          </p:nvSpPr>
          <p:spPr>
            <a:xfrm>
              <a:off x="5873666" y="2208517"/>
              <a:ext cx="60409" cy="136525"/>
            </a:xfrm>
            <a:custGeom>
              <a:avLst/>
              <a:gdLst>
                <a:gd name="connsiteX0" fmla="*/ 60409 w 60409"/>
                <a:gd name="connsiteY0" fmla="*/ 136525 h 136525"/>
                <a:gd name="connsiteX1" fmla="*/ 9609 w 60409"/>
                <a:gd name="connsiteY1" fmla="*/ 57150 h 136525"/>
                <a:gd name="connsiteX2" fmla="*/ 84 w 60409"/>
                <a:gd name="connsiteY2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9" h="136525">
                  <a:moveTo>
                    <a:pt x="60409" y="136525"/>
                  </a:moveTo>
                  <a:cubicBezTo>
                    <a:pt x="40036" y="108214"/>
                    <a:pt x="19663" y="79904"/>
                    <a:pt x="9609" y="57150"/>
                  </a:cubicBezTo>
                  <a:cubicBezTo>
                    <a:pt x="-445" y="34396"/>
                    <a:pt x="-181" y="17198"/>
                    <a:pt x="84" y="0"/>
                  </a:cubicBez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A90B4-BEAF-BA40-B6C2-46F259E63CF6}"/>
                </a:ext>
              </a:extLst>
            </p:cNvPr>
            <p:cNvSpPr/>
            <p:nvPr/>
          </p:nvSpPr>
          <p:spPr>
            <a:xfrm>
              <a:off x="5794490" y="2066480"/>
              <a:ext cx="199817" cy="1375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8639E2-F734-2E4A-871F-C24C81B14AAE}"/>
                </a:ext>
              </a:extLst>
            </p:cNvPr>
            <p:cNvSpPr/>
            <p:nvPr/>
          </p:nvSpPr>
          <p:spPr>
            <a:xfrm>
              <a:off x="5890141" y="2124075"/>
              <a:ext cx="186610" cy="1365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9D61495-3D1D-864F-9847-908118DB1780}"/>
                </a:ext>
              </a:extLst>
            </p:cNvPr>
            <p:cNvSpPr/>
            <p:nvPr/>
          </p:nvSpPr>
          <p:spPr>
            <a:xfrm>
              <a:off x="5743711" y="2123091"/>
              <a:ext cx="186610" cy="13750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595915-6A23-AC42-9675-E1FA757A5371}"/>
                </a:ext>
              </a:extLst>
            </p:cNvPr>
            <p:cNvSpPr/>
            <p:nvPr/>
          </p:nvSpPr>
          <p:spPr>
            <a:xfrm>
              <a:off x="5905500" y="2260600"/>
              <a:ext cx="53975" cy="41275"/>
            </a:xfrm>
            <a:custGeom>
              <a:avLst/>
              <a:gdLst>
                <a:gd name="connsiteX0" fmla="*/ 0 w 53975"/>
                <a:gd name="connsiteY0" fmla="*/ 41275 h 41275"/>
                <a:gd name="connsiteX1" fmla="*/ 53975 w 53975"/>
                <a:gd name="connsiteY1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75" h="41275">
                  <a:moveTo>
                    <a:pt x="0" y="41275"/>
                  </a:moveTo>
                  <a:lnTo>
                    <a:pt x="53975" y="0"/>
                  </a:ln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ED2DBD-45DA-7D4E-85B7-3DAAC58034C2}"/>
              </a:ext>
            </a:extLst>
          </p:cNvPr>
          <p:cNvGrpSpPr/>
          <p:nvPr/>
        </p:nvGrpSpPr>
        <p:grpSpPr>
          <a:xfrm>
            <a:off x="5287252" y="2247518"/>
            <a:ext cx="172422" cy="115583"/>
            <a:chOff x="5227073" y="2237092"/>
            <a:chExt cx="172422" cy="1155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0A99FF-0AB9-0344-9C20-B988A3811067}"/>
                </a:ext>
              </a:extLst>
            </p:cNvPr>
            <p:cNvGrpSpPr/>
            <p:nvPr/>
          </p:nvGrpSpPr>
          <p:grpSpPr>
            <a:xfrm>
              <a:off x="5302249" y="2237092"/>
              <a:ext cx="97246" cy="115583"/>
              <a:chOff x="5302249" y="2237092"/>
              <a:chExt cx="97246" cy="115583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F285895-16AA-5F43-BFD1-79B8FAFAE219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37DA826-964B-9549-A550-09F01711BD97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6ECE784-A521-C740-8CE7-06952449F624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30DE2B-1ABF-424A-898C-304E86527AD2}"/>
                </a:ext>
              </a:extLst>
            </p:cNvPr>
            <p:cNvGrpSpPr/>
            <p:nvPr/>
          </p:nvGrpSpPr>
          <p:grpSpPr>
            <a:xfrm>
              <a:off x="5227073" y="2257425"/>
              <a:ext cx="80906" cy="92074"/>
              <a:chOff x="5302249" y="2237092"/>
              <a:chExt cx="97246" cy="115583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23D1A79-CE51-E94B-9B3C-CCCCE930442A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E3A647A-A7D0-2B4B-AC07-0D8F0A928DF6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755AFBF-0A93-4D4A-9F2B-B9CB842FC387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C876D10-A9BE-8440-937E-11294111A755}"/>
              </a:ext>
            </a:extLst>
          </p:cNvPr>
          <p:cNvSpPr txBox="1"/>
          <p:nvPr/>
        </p:nvSpPr>
        <p:spPr>
          <a:xfrm>
            <a:off x="4277637" y="2939832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d) Location within Denmark</a:t>
            </a:r>
          </a:p>
        </p:txBody>
      </p:sp>
    </p:spTree>
    <p:extLst>
      <p:ext uri="{BB962C8B-B14F-4D97-AF65-F5344CB8AC3E}">
        <p14:creationId xmlns:p14="http://schemas.microsoft.com/office/powerpoint/2010/main" val="373618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25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Johann Assmann</dc:creator>
  <cp:lastModifiedBy>Jakob Johann Assmann</cp:lastModifiedBy>
  <cp:revision>20</cp:revision>
  <dcterms:created xsi:type="dcterms:W3CDTF">2021-04-27T10:44:15Z</dcterms:created>
  <dcterms:modified xsi:type="dcterms:W3CDTF">2021-06-21T13:50:59Z</dcterms:modified>
</cp:coreProperties>
</file>